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8" autoAdjust="0"/>
    <p:restoredTop sz="94647"/>
  </p:normalViewPr>
  <p:slideViewPr>
    <p:cSldViewPr snapToGrid="0">
      <p:cViewPr varScale="1">
        <p:scale>
          <a:sx n="101" d="100"/>
          <a:sy n="101" d="100"/>
        </p:scale>
        <p:origin x="11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28-9-2025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28-9-2025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9E7E716-59E8-42BC-97BF-DDA9E59ADEE7}" type="datetime1">
              <a:rPr lang="nl-BE" smtClean="0"/>
              <a:t>28/09/2025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/>
              <a:t>Klikken om een titel toe te voegen</a:t>
            </a:r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8285E84-F3E9-4DE0-AF5C-DC32311C51B6}" type="datetime1">
              <a:rPr lang="nl-BE" smtClean="0"/>
              <a:t>28/09/2025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86D712DB-13D1-48DF-8D74-EA2A0D6A1295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/>
              <a:t>﻿﻿Klikken om </a:t>
            </a:r>
            <a:br>
              <a:rPr lang="nl-NL"/>
            </a:br>
            <a:r>
              <a:rPr lang="nl-NL"/>
              <a:t>een titel toe </a:t>
            </a:r>
            <a:br>
              <a:rPr lang="nl-NL"/>
            </a:br>
            <a:r>
              <a:rPr lang="nl-NL"/>
              <a:t>te voegen</a:t>
            </a:r>
            <a:endParaRPr lang="nl-BE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EE55F63B-E5C2-47C9-B767-96A09BC63624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0;p3">
            <a:extLst>
              <a:ext uri="{FF2B5EF4-FFF2-40B4-BE49-F238E27FC236}">
                <a16:creationId xmlns:a16="http://schemas.microsoft.com/office/drawing/2014/main" id="{D3D20C78-6CAB-D0C1-CC46-92EB474F742B}"/>
              </a:ext>
            </a:extLst>
          </p:cNvPr>
          <p:cNvGrpSpPr/>
          <p:nvPr userDrawn="1"/>
        </p:nvGrpSpPr>
        <p:grpSpPr>
          <a:xfrm>
            <a:off x="125506" y="731855"/>
            <a:ext cx="11821095" cy="5320791"/>
            <a:chOff x="0" y="-241102"/>
            <a:chExt cx="23088432" cy="12605757"/>
          </a:xfrm>
        </p:grpSpPr>
        <p:grpSp>
          <p:nvGrpSpPr>
            <p:cNvPr id="4" name="Google Shape;11;p3">
              <a:extLst>
                <a:ext uri="{FF2B5EF4-FFF2-40B4-BE49-F238E27FC236}">
                  <a16:creationId xmlns:a16="http://schemas.microsoft.com/office/drawing/2014/main" id="{774CD032-2491-0EA3-110B-A4A232711981}"/>
                </a:ext>
              </a:extLst>
            </p:cNvPr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4" name="Google Shape;12;p3">
                <a:extLst>
                  <a:ext uri="{FF2B5EF4-FFF2-40B4-BE49-F238E27FC236}">
                    <a16:creationId xmlns:a16="http://schemas.microsoft.com/office/drawing/2014/main" id="{A5296724-D287-E9AD-C584-E99A46BA196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3;p3">
                <a:extLst>
                  <a:ext uri="{FF2B5EF4-FFF2-40B4-BE49-F238E27FC236}">
                    <a16:creationId xmlns:a16="http://schemas.microsoft.com/office/drawing/2014/main" id="{9BFCE26D-E1C9-84E5-62E3-AD6E1E616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" name="Google Shape;14;p3">
              <a:extLst>
                <a:ext uri="{FF2B5EF4-FFF2-40B4-BE49-F238E27FC236}">
                  <a16:creationId xmlns:a16="http://schemas.microsoft.com/office/drawing/2014/main" id="{7CA62C7E-7AFB-8BE7-0966-204CF3B6B8E8}"/>
                </a:ext>
              </a:extLst>
            </p:cNvPr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" name="Google Shape;15;p3">
                <a:extLst>
                  <a:ext uri="{FF2B5EF4-FFF2-40B4-BE49-F238E27FC236}">
                    <a16:creationId xmlns:a16="http://schemas.microsoft.com/office/drawing/2014/main" id="{8B166782-D65E-5C26-F638-6950FA6AA6E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;p3">
                <a:extLst>
                  <a:ext uri="{FF2B5EF4-FFF2-40B4-BE49-F238E27FC236}">
                    <a16:creationId xmlns:a16="http://schemas.microsoft.com/office/drawing/2014/main" id="{4D032EC4-83C4-B306-B702-C5F03AA506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" name="Google Shape;17;p3">
              <a:extLst>
                <a:ext uri="{FF2B5EF4-FFF2-40B4-BE49-F238E27FC236}">
                  <a16:creationId xmlns:a16="http://schemas.microsoft.com/office/drawing/2014/main" id="{80CBAD35-B3D3-A4CA-4DCD-28C2E8C57466}"/>
                </a:ext>
              </a:extLst>
            </p:cNvPr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" name="Google Shape;18;p3">
              <a:extLst>
                <a:ext uri="{FF2B5EF4-FFF2-40B4-BE49-F238E27FC236}">
                  <a16:creationId xmlns:a16="http://schemas.microsoft.com/office/drawing/2014/main" id="{8AF619C7-F07F-0B97-55F1-799165037C61}"/>
                </a:ext>
              </a:extLst>
            </p:cNvPr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" name="Google Shape;19;p3">
                <a:extLst>
                  <a:ext uri="{FF2B5EF4-FFF2-40B4-BE49-F238E27FC236}">
                    <a16:creationId xmlns:a16="http://schemas.microsoft.com/office/drawing/2014/main" id="{1E7394ED-CBAC-899B-C272-7CD15373EB1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;p3">
                <a:extLst>
                  <a:ext uri="{FF2B5EF4-FFF2-40B4-BE49-F238E27FC236}">
                    <a16:creationId xmlns:a16="http://schemas.microsoft.com/office/drawing/2014/main" id="{42272333-0621-AADD-822C-70EA8A303D9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21;p3">
              <a:extLst>
                <a:ext uri="{FF2B5EF4-FFF2-40B4-BE49-F238E27FC236}">
                  <a16:creationId xmlns:a16="http://schemas.microsoft.com/office/drawing/2014/main" id="{1EB024F5-0F4A-2AFC-5667-D70AED88BC30}"/>
                </a:ext>
              </a:extLst>
            </p:cNvPr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8" name="Google Shape;22;p3">
                <a:extLst>
                  <a:ext uri="{FF2B5EF4-FFF2-40B4-BE49-F238E27FC236}">
                    <a16:creationId xmlns:a16="http://schemas.microsoft.com/office/drawing/2014/main" id="{2723212C-7404-D7F6-1953-CCE353E80CA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3;p3">
                <a:extLst>
                  <a:ext uri="{FF2B5EF4-FFF2-40B4-BE49-F238E27FC236}">
                    <a16:creationId xmlns:a16="http://schemas.microsoft.com/office/drawing/2014/main" id="{B7F92287-A3D3-9FF9-1F4C-00ED199503E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24;p3">
              <a:extLst>
                <a:ext uri="{FF2B5EF4-FFF2-40B4-BE49-F238E27FC236}">
                  <a16:creationId xmlns:a16="http://schemas.microsoft.com/office/drawing/2014/main" id="{5CECB6CC-2483-07CF-A1E4-CEA0A8E12113}"/>
                </a:ext>
              </a:extLst>
            </p:cNvPr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4" name="Google Shape;25;p3">
                <a:extLst>
                  <a:ext uri="{FF2B5EF4-FFF2-40B4-BE49-F238E27FC236}">
                    <a16:creationId xmlns:a16="http://schemas.microsoft.com/office/drawing/2014/main" id="{6F4D1DBC-0B1A-C746-C046-CB0667C8FE7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6;p3">
                <a:extLst>
                  <a:ext uri="{FF2B5EF4-FFF2-40B4-BE49-F238E27FC236}">
                    <a16:creationId xmlns:a16="http://schemas.microsoft.com/office/drawing/2014/main" id="{1406DA95-C217-990A-6097-E584BF6B64A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0445AAF3-F212-43BB-932B-DD1A31841819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215EBCC0-C3A3-417F-962F-876AE60FF46F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087A35E-C6EC-4A6C-A286-9B263B20AC20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B9B00E3-DE57-4EA4-A886-8AA88F9577D7}" type="datetime1">
              <a:rPr lang="nl-BE" smtClean="0"/>
              <a:t>28/09/2025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1A466-BC4F-407D-A3EA-76F6655478F0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5F32B-E94B-420F-86D9-59A9E32E05E1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341CC9F9-C2CE-4031-804C-1F2576E1A82A}" type="datetime1">
              <a:rPr lang="nl-BE" smtClean="0"/>
              <a:t>28/09/2025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van het eerste voorbeeld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80" y="566928"/>
            <a:ext cx="1123144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Initieel verloop van de spanningen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566928"/>
            <a:ext cx="1115568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94" y="566928"/>
            <a:ext cx="1105221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berekende waardes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90" y="566928"/>
            <a:ext cx="1117462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38" y="566928"/>
            <a:ext cx="1009692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bv2: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vb2: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09" y="566928"/>
            <a:ext cx="11005182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16" y="566928"/>
            <a:ext cx="9650768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312" y="566928"/>
            <a:ext cx="7891376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file Klasse E circuit met injection locking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 Klasse E circuit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20" y="566928"/>
            <a:ext cx="111935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365" y="566928"/>
            <a:ext cx="1112727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85" y="566928"/>
            <a:ext cx="1120303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20" y="566928"/>
            <a:ext cx="105061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370" y="566928"/>
            <a:ext cx="6025260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63" y="566928"/>
            <a:ext cx="5646873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107" y="566928"/>
            <a:ext cx="7151785" cy="55778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88" y="566928"/>
            <a:ext cx="10566424" cy="55778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Props1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11</cp:revision>
  <dcterms:created xsi:type="dcterms:W3CDTF">2017-06-28T07:18:12Z</dcterms:created>
  <dcterms:modified xsi:type="dcterms:W3CDTF">2025-09-28T19:36:47Z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